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3" r:id="rId5"/>
    <p:sldId id="271" r:id="rId6"/>
    <p:sldId id="274" r:id="rId7"/>
    <p:sldId id="262" r:id="rId8"/>
    <p:sldId id="264" r:id="rId9"/>
    <p:sldId id="273" r:id="rId10"/>
    <p:sldId id="272" r:id="rId11"/>
    <p:sldId id="275" r:id="rId12"/>
    <p:sldId id="265" r:id="rId13"/>
    <p:sldId id="266" r:id="rId14"/>
    <p:sldId id="267" r:id="rId15"/>
    <p:sldId id="270" r:id="rId16"/>
    <p:sldId id="269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F09"/>
    <a:srgbClr val="DADAD8"/>
    <a:srgbClr val="D5D4D3"/>
    <a:srgbClr val="D9D8D6"/>
    <a:srgbClr val="46433A"/>
    <a:srgbClr val="382E25"/>
    <a:srgbClr val="3E2203"/>
    <a:srgbClr val="030204"/>
    <a:srgbClr val="050406"/>
    <a:srgbClr val="0A0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1/10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6/10</a:t>
            </a:r>
          </a:p>
        </p:txBody>
      </p: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79AEC09-D69D-4F8A-9687-862842DC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4" y="753659"/>
            <a:ext cx="3564343" cy="590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821B09-3C18-4952-8056-F3E070F6F050}"/>
              </a:ext>
            </a:extLst>
          </p:cNvPr>
          <p:cNvSpPr/>
          <p:nvPr/>
        </p:nvSpPr>
        <p:spPr>
          <a:xfrm>
            <a:off x="740229" y="984069"/>
            <a:ext cx="3370217" cy="161979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03CC95A-BF51-49FF-A0A2-57A7EADC16A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10446" y="1793966"/>
            <a:ext cx="1166948" cy="70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2EC81C-9170-4CDD-AD2D-C9857211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" b="68478"/>
          <a:stretch/>
        </p:blipFill>
        <p:spPr>
          <a:xfrm>
            <a:off x="5277394" y="984069"/>
            <a:ext cx="6752873" cy="3534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423AB-9CAF-425A-B5EE-59AF2F51ADAC}"/>
              </a:ext>
            </a:extLst>
          </p:cNvPr>
          <p:cNvSpPr/>
          <p:nvPr/>
        </p:nvSpPr>
        <p:spPr>
          <a:xfrm>
            <a:off x="749196" y="2634343"/>
            <a:ext cx="3370217" cy="216407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CA83325-DD4C-4B02-BFA0-9FC95EF7240D}"/>
              </a:ext>
            </a:extLst>
          </p:cNvPr>
          <p:cNvCxnSpPr>
            <a:cxnSpLocks/>
          </p:cNvCxnSpPr>
          <p:nvPr/>
        </p:nvCxnSpPr>
        <p:spPr>
          <a:xfrm flipV="1">
            <a:off x="4110446" y="3737267"/>
            <a:ext cx="1166948" cy="172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263F477-F131-4040-B321-4D8CD92A5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2" r="390" b="32033"/>
          <a:stretch/>
        </p:blipFill>
        <p:spPr>
          <a:xfrm>
            <a:off x="5277394" y="1271450"/>
            <a:ext cx="6750538" cy="409968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613C02-CC96-4577-A8B5-1609CAC14654}"/>
              </a:ext>
            </a:extLst>
          </p:cNvPr>
          <p:cNvSpPr/>
          <p:nvPr/>
        </p:nvSpPr>
        <p:spPr>
          <a:xfrm>
            <a:off x="749196" y="4798421"/>
            <a:ext cx="3370217" cy="138466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645A4AE-2840-4BCB-BB30-5673C2054110}"/>
              </a:ext>
            </a:extLst>
          </p:cNvPr>
          <p:cNvCxnSpPr>
            <a:cxnSpLocks/>
          </p:cNvCxnSpPr>
          <p:nvPr/>
        </p:nvCxnSpPr>
        <p:spPr>
          <a:xfrm flipV="1">
            <a:off x="4110446" y="4637350"/>
            <a:ext cx="1332411" cy="1013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779DD9A-9A1E-4539-A5DF-B8BCD70D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0" b="8286"/>
          <a:stretch/>
        </p:blipFill>
        <p:spPr>
          <a:xfrm>
            <a:off x="4868611" y="1904220"/>
            <a:ext cx="7170812" cy="27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6/10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A7B80DC-A1FC-44B6-A093-88F7B5468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98" y="178322"/>
            <a:ext cx="5399361" cy="65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7/10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8/10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67BD5EF-5443-441B-B6DB-1E956B2E6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11" y="626073"/>
            <a:ext cx="7402774" cy="474924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9/10</a:t>
            </a:r>
          </a:p>
        </p:txBody>
      </p:sp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séquence : EAU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AA444A-EF25-49D2-B9FC-FB880C93E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44" y="833570"/>
            <a:ext cx="3714214" cy="56562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A89776-29A2-438F-9E6E-04A17C06C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t="11195" r="3014" b="77093"/>
          <a:stretch/>
        </p:blipFill>
        <p:spPr>
          <a:xfrm>
            <a:off x="5757931" y="890753"/>
            <a:ext cx="6166581" cy="11993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0758EF-F55B-4883-934C-6D90C994E5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22400" r="8625" b="37019"/>
          <a:stretch/>
        </p:blipFill>
        <p:spPr>
          <a:xfrm>
            <a:off x="5787096" y="2715209"/>
            <a:ext cx="3143295" cy="311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5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10/10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Présentation du projet Escape Game 13</a:t>
            </a:r>
            <a:r>
              <a:rPr lang="en-US" baseline="30000" dirty="0">
                <a:solidFill>
                  <a:srgbClr val="FFFFFF"/>
                </a:solidFill>
              </a:rPr>
              <a:t>e</a:t>
            </a:r>
            <a:r>
              <a:rPr lang="en-US" dirty="0">
                <a:solidFill>
                  <a:srgbClr val="FFFFFF"/>
                </a:solidFill>
              </a:rPr>
              <a:t> porte.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Mes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sur Raspberry.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2/10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14463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29016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050594" y="1522174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6726349" y="5249754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3449750" y="5529669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3784486" y="3401661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050594" y="2476919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9E4896F-C28A-477D-B9A4-077E67650A6E}"/>
              </a:ext>
            </a:extLst>
          </p:cNvPr>
          <p:cNvSpPr/>
          <p:nvPr/>
        </p:nvSpPr>
        <p:spPr>
          <a:xfrm>
            <a:off x="9645682" y="1522175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050595" y="3408076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5528014" y="2479109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3789861" y="2476919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5515947" y="3409874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31527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153681" y="3950539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6273957" y="4435965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059725" y="4141961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2931045" y="5561829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3449749" y="4564562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3784486" y="5062774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6651240" y="4278256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3/10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828633" y="1756794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567433" y="159498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828633" y="2126596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536204" y="1941930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828632" y="24963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536204" y="2320224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828632" y="2866272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536204" y="268153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FD41D35-B6CC-4526-BD8F-07DD72AB8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43479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C3752A0-620E-41D0-A512-6B652DBFE2BD}"/>
              </a:ext>
            </a:extLst>
          </p:cNvPr>
          <p:cNvSpPr/>
          <p:nvPr/>
        </p:nvSpPr>
        <p:spPr>
          <a:xfrm>
            <a:off x="2050594" y="1536637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30C97AA-769D-423B-9FC4-183F9BB58489}"/>
              </a:ext>
            </a:extLst>
          </p:cNvPr>
          <p:cNvSpPr/>
          <p:nvPr/>
        </p:nvSpPr>
        <p:spPr>
          <a:xfrm>
            <a:off x="6726349" y="5264217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F6222BC-EF44-43AB-AC06-539A27A279E3}"/>
              </a:ext>
            </a:extLst>
          </p:cNvPr>
          <p:cNvSpPr/>
          <p:nvPr/>
        </p:nvSpPr>
        <p:spPr>
          <a:xfrm>
            <a:off x="3449750" y="5544132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B24C257-EE91-4648-80CB-4F27122A57B6}"/>
              </a:ext>
            </a:extLst>
          </p:cNvPr>
          <p:cNvSpPr/>
          <p:nvPr/>
        </p:nvSpPr>
        <p:spPr>
          <a:xfrm>
            <a:off x="3784486" y="3416124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AB05100-AA4B-40D6-ADDC-CC124FD42EBB}"/>
              </a:ext>
            </a:extLst>
          </p:cNvPr>
          <p:cNvSpPr/>
          <p:nvPr/>
        </p:nvSpPr>
        <p:spPr>
          <a:xfrm>
            <a:off x="2050594" y="2491382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2E40D3-D770-44AD-A8E3-E7268123D45A}"/>
              </a:ext>
            </a:extLst>
          </p:cNvPr>
          <p:cNvSpPr/>
          <p:nvPr/>
        </p:nvSpPr>
        <p:spPr>
          <a:xfrm>
            <a:off x="9645682" y="1527013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A9E58D7-C373-4FFA-ACC6-1B5DC1A943A1}"/>
              </a:ext>
            </a:extLst>
          </p:cNvPr>
          <p:cNvSpPr/>
          <p:nvPr/>
        </p:nvSpPr>
        <p:spPr>
          <a:xfrm>
            <a:off x="2050595" y="3422539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A3FA7B-AB3B-4A55-AEFC-740C97BBAF58}"/>
              </a:ext>
            </a:extLst>
          </p:cNvPr>
          <p:cNvSpPr/>
          <p:nvPr/>
        </p:nvSpPr>
        <p:spPr>
          <a:xfrm>
            <a:off x="5528014" y="2493572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7197FA5-AFCD-4EF6-8C98-715894907945}"/>
              </a:ext>
            </a:extLst>
          </p:cNvPr>
          <p:cNvSpPr/>
          <p:nvPr/>
        </p:nvSpPr>
        <p:spPr>
          <a:xfrm>
            <a:off x="3789861" y="2491382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C618BCE-0339-4EFD-B84B-5411468D3127}"/>
              </a:ext>
            </a:extLst>
          </p:cNvPr>
          <p:cNvSpPr/>
          <p:nvPr/>
        </p:nvSpPr>
        <p:spPr>
          <a:xfrm>
            <a:off x="5515947" y="3424337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C9A1E2-FF63-4B34-A8B2-622C9D0B4929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45990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 de texte 45">
            <a:extLst>
              <a:ext uri="{FF2B5EF4-FFF2-40B4-BE49-F238E27FC236}">
                <a16:creationId xmlns:a16="http://schemas.microsoft.com/office/drawing/2014/main" id="{FAF1373A-0BF8-4F2C-8DFD-4CC6ABA07435}"/>
              </a:ext>
            </a:extLst>
          </p:cNvPr>
          <p:cNvSpPr txBox="1"/>
          <p:nvPr/>
        </p:nvSpPr>
        <p:spPr>
          <a:xfrm>
            <a:off x="153681" y="3965002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9CAAED3-AD4D-4C37-AB60-9B6B8228B88A}"/>
              </a:ext>
            </a:extLst>
          </p:cNvPr>
          <p:cNvCxnSpPr>
            <a:cxnSpLocks/>
          </p:cNvCxnSpPr>
          <p:nvPr/>
        </p:nvCxnSpPr>
        <p:spPr>
          <a:xfrm flipV="1">
            <a:off x="6273957" y="4450428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Zone de texte 44">
            <a:extLst>
              <a:ext uri="{FF2B5EF4-FFF2-40B4-BE49-F238E27FC236}">
                <a16:creationId xmlns:a16="http://schemas.microsoft.com/office/drawing/2014/main" id="{64EEDF64-9419-420C-B3F2-13547A0F31C5}"/>
              </a:ext>
            </a:extLst>
          </p:cNvPr>
          <p:cNvSpPr txBox="1"/>
          <p:nvPr/>
        </p:nvSpPr>
        <p:spPr>
          <a:xfrm>
            <a:off x="9059725" y="4156424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96D10C-0607-4709-8E02-8A1C7AB6A23B}"/>
              </a:ext>
            </a:extLst>
          </p:cNvPr>
          <p:cNvSpPr/>
          <p:nvPr/>
        </p:nvSpPr>
        <p:spPr>
          <a:xfrm>
            <a:off x="2931045" y="5576292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Flèche : angle droit 58">
            <a:extLst>
              <a:ext uri="{FF2B5EF4-FFF2-40B4-BE49-F238E27FC236}">
                <a16:creationId xmlns:a16="http://schemas.microsoft.com/office/drawing/2014/main" id="{9F8A9C7D-EEFA-4E06-83C4-64D8ABD2B8AE}"/>
              </a:ext>
            </a:extLst>
          </p:cNvPr>
          <p:cNvSpPr/>
          <p:nvPr/>
        </p:nvSpPr>
        <p:spPr>
          <a:xfrm rot="10800000">
            <a:off x="3449749" y="4579025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angle droit 59">
            <a:extLst>
              <a:ext uri="{FF2B5EF4-FFF2-40B4-BE49-F238E27FC236}">
                <a16:creationId xmlns:a16="http://schemas.microsoft.com/office/drawing/2014/main" id="{3DF85371-5F8F-42A4-98CF-2BDE9118BA1C}"/>
              </a:ext>
            </a:extLst>
          </p:cNvPr>
          <p:cNvSpPr/>
          <p:nvPr/>
        </p:nvSpPr>
        <p:spPr>
          <a:xfrm>
            <a:off x="3784486" y="5077237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ouble flèche horizontale 60">
            <a:extLst>
              <a:ext uri="{FF2B5EF4-FFF2-40B4-BE49-F238E27FC236}">
                <a16:creationId xmlns:a16="http://schemas.microsoft.com/office/drawing/2014/main" id="{4CACBA4A-1ADC-4687-BD24-95305BA5A5D0}"/>
              </a:ext>
            </a:extLst>
          </p:cNvPr>
          <p:cNvSpPr/>
          <p:nvPr/>
        </p:nvSpPr>
        <p:spPr>
          <a:xfrm rot="5400000">
            <a:off x="6651240" y="4292719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805CE1F-9DEC-4C79-BB3E-00A9507124DD}"/>
              </a:ext>
            </a:extLst>
          </p:cNvPr>
          <p:cNvSpPr/>
          <p:nvPr/>
        </p:nvSpPr>
        <p:spPr>
          <a:xfrm>
            <a:off x="9828633" y="1771257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C1439-63C4-4B1F-BE05-B48389FF4512}"/>
              </a:ext>
            </a:extLst>
          </p:cNvPr>
          <p:cNvSpPr txBox="1"/>
          <p:nvPr/>
        </p:nvSpPr>
        <p:spPr>
          <a:xfrm>
            <a:off x="10567433" y="16094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384828E-17CB-4EA4-B9BA-76F2623A4AE3}"/>
              </a:ext>
            </a:extLst>
          </p:cNvPr>
          <p:cNvSpPr/>
          <p:nvPr/>
        </p:nvSpPr>
        <p:spPr>
          <a:xfrm>
            <a:off x="9828633" y="2141059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D4B6179-4FD6-4B87-B088-CB5218CFFBAB}"/>
              </a:ext>
            </a:extLst>
          </p:cNvPr>
          <p:cNvSpPr txBox="1"/>
          <p:nvPr/>
        </p:nvSpPr>
        <p:spPr>
          <a:xfrm>
            <a:off x="10536204" y="1956393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A01692E-C22F-4334-A711-68B129DE7899}"/>
              </a:ext>
            </a:extLst>
          </p:cNvPr>
          <p:cNvSpPr/>
          <p:nvPr/>
        </p:nvSpPr>
        <p:spPr>
          <a:xfrm>
            <a:off x="9828632" y="2510861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D203FE-0B88-474F-AA5B-D9A4D4FBC0CE}"/>
              </a:ext>
            </a:extLst>
          </p:cNvPr>
          <p:cNvSpPr txBox="1"/>
          <p:nvPr/>
        </p:nvSpPr>
        <p:spPr>
          <a:xfrm>
            <a:off x="10536204" y="2334687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2D2CA84-C813-4B41-A04F-262226314AF5}"/>
              </a:ext>
            </a:extLst>
          </p:cNvPr>
          <p:cNvSpPr/>
          <p:nvPr/>
        </p:nvSpPr>
        <p:spPr>
          <a:xfrm>
            <a:off x="9828632" y="2880735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4D42EC-DD38-40D2-B18C-AF91C33A47CB}"/>
              </a:ext>
            </a:extLst>
          </p:cNvPr>
          <p:cNvSpPr txBox="1"/>
          <p:nvPr/>
        </p:nvSpPr>
        <p:spPr>
          <a:xfrm>
            <a:off x="10536204" y="26959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5/10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6EFA7-E330-45DB-B162-D0CC0355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5" y="790654"/>
            <a:ext cx="2683783" cy="25160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483A40-917F-4DB3-93B4-558EFE30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5" y="816183"/>
            <a:ext cx="2014056" cy="2014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EB25DF-B723-4CBC-8D38-B0AB38E8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36" y="1072740"/>
            <a:ext cx="1500942" cy="15009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639257-2766-41A7-8BDF-E080DBF0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543" y="1229523"/>
            <a:ext cx="2132257" cy="16007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E3361E-7D9F-4045-B518-0A40500F0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467" y="3270038"/>
            <a:ext cx="2800829" cy="28008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E04E4BD-A867-44E7-9CBF-BCAD5BFF9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4" y="3763420"/>
            <a:ext cx="2131199" cy="2131199"/>
          </a:xfrm>
          <a:prstGeom prst="rect">
            <a:avLst/>
          </a:prstGeom>
        </p:spPr>
      </p:pic>
      <p:pic>
        <p:nvPicPr>
          <p:cNvPr id="16" name="Image 15" descr="Une image contenant équipement électronique, ordinateur, table, guichet&#10;&#10;Description générée automatiquement">
            <a:extLst>
              <a:ext uri="{FF2B5EF4-FFF2-40B4-BE49-F238E27FC236}">
                <a16:creationId xmlns:a16="http://schemas.microsoft.com/office/drawing/2014/main" id="{C390A8E4-13C6-4BB2-8F18-DEB1B1585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78" y="3666633"/>
            <a:ext cx="2909814" cy="23247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551581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05CD9-2865-4723-B2E0-D85EAFE0EF6F}"/>
              </a:ext>
            </a:extLst>
          </p:cNvPr>
          <p:cNvSpPr/>
          <p:nvPr/>
        </p:nvSpPr>
        <p:spPr>
          <a:xfrm>
            <a:off x="3565520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Capteur d’humidité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265AA1-A5FE-4A82-907A-F2EA99235E54}"/>
              </a:ext>
            </a:extLst>
          </p:cNvPr>
          <p:cNvSpPr/>
          <p:nvPr/>
        </p:nvSpPr>
        <p:spPr>
          <a:xfrm>
            <a:off x="6579459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Electroaimant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28BCB-FB65-4DDE-AF40-073A0389FD7C}"/>
              </a:ext>
            </a:extLst>
          </p:cNvPr>
          <p:cNvSpPr/>
          <p:nvPr/>
        </p:nvSpPr>
        <p:spPr>
          <a:xfrm>
            <a:off x="9418413" y="2702946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LED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1F702-2865-4CCE-926A-1EC23C9A62E8}"/>
              </a:ext>
            </a:extLst>
          </p:cNvPr>
          <p:cNvSpPr/>
          <p:nvPr/>
        </p:nvSpPr>
        <p:spPr>
          <a:xfrm>
            <a:off x="535366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Relais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7F5AB-C292-4313-8398-62AB1027BC13}"/>
              </a:ext>
            </a:extLst>
          </p:cNvPr>
          <p:cNvSpPr/>
          <p:nvPr/>
        </p:nvSpPr>
        <p:spPr>
          <a:xfrm>
            <a:off x="4588777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PC Supervision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6127A7-F49A-4C46-BD1D-631F67766B88}"/>
              </a:ext>
            </a:extLst>
          </p:cNvPr>
          <p:cNvSpPr/>
          <p:nvPr/>
        </p:nvSpPr>
        <p:spPr>
          <a:xfrm>
            <a:off x="8851623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</p:spTree>
    <p:extLst>
      <p:ext uri="{BB962C8B-B14F-4D97-AF65-F5344CB8AC3E}">
        <p14:creationId xmlns:p14="http://schemas.microsoft.com/office/powerpoint/2010/main" val="212645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d’exigences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5/10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203217-17B0-4536-BCB4-D4FA892B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7" y="622831"/>
            <a:ext cx="10319126" cy="606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7B878-46CE-4E44-854D-D15A98B38D64}"/>
              </a:ext>
            </a:extLst>
          </p:cNvPr>
          <p:cNvSpPr/>
          <p:nvPr/>
        </p:nvSpPr>
        <p:spPr>
          <a:xfrm>
            <a:off x="9309463" y="984069"/>
            <a:ext cx="1828800" cy="356180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BC514-6348-43E0-94C1-66A8BCC80100}"/>
              </a:ext>
            </a:extLst>
          </p:cNvPr>
          <p:cNvSpPr/>
          <p:nvPr/>
        </p:nvSpPr>
        <p:spPr>
          <a:xfrm>
            <a:off x="1053737" y="984069"/>
            <a:ext cx="3666309" cy="33092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9F3C47-25C4-4901-AB65-BC074C750F1F}"/>
              </a:ext>
            </a:extLst>
          </p:cNvPr>
          <p:cNvSpPr/>
          <p:nvPr/>
        </p:nvSpPr>
        <p:spPr>
          <a:xfrm>
            <a:off x="1733006" y="4476206"/>
            <a:ext cx="2177143" cy="20203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61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4/10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CAB4B7D-0C9C-4EAD-8036-D521E2C08FE7}"/>
              </a:ext>
            </a:extLst>
          </p:cNvPr>
          <p:cNvSpPr/>
          <p:nvPr/>
        </p:nvSpPr>
        <p:spPr>
          <a:xfrm>
            <a:off x="5643155" y="5059680"/>
            <a:ext cx="966652" cy="4876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2BC5F0-E015-400F-B398-95EF10D08FFF}"/>
              </a:ext>
            </a:extLst>
          </p:cNvPr>
          <p:cNvSpPr/>
          <p:nvPr/>
        </p:nvSpPr>
        <p:spPr>
          <a:xfrm>
            <a:off x="4145280" y="4193177"/>
            <a:ext cx="1132113" cy="51816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2A92E1-1C69-4402-BDE0-B98FDEB9CD8A}"/>
              </a:ext>
            </a:extLst>
          </p:cNvPr>
          <p:cNvSpPr/>
          <p:nvPr/>
        </p:nvSpPr>
        <p:spPr>
          <a:xfrm>
            <a:off x="6283235" y="2940269"/>
            <a:ext cx="966652" cy="42124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99AF3E7-89C2-4F58-8A4C-D4D8E02138C0}"/>
              </a:ext>
            </a:extLst>
          </p:cNvPr>
          <p:cNvSpPr/>
          <p:nvPr/>
        </p:nvSpPr>
        <p:spPr>
          <a:xfrm>
            <a:off x="7424057" y="2052114"/>
            <a:ext cx="1031965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2BC152-C06D-409B-B24A-B0B00B3A9D2D}"/>
              </a:ext>
            </a:extLst>
          </p:cNvPr>
          <p:cNvSpPr/>
          <p:nvPr/>
        </p:nvSpPr>
        <p:spPr>
          <a:xfrm>
            <a:off x="7975700" y="3045259"/>
            <a:ext cx="966652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m_Frigo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m_Fontaine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m_EAU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6/10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6/10</a:t>
            </a:r>
          </a:p>
        </p:txBody>
      </p:sp>
    </p:spTree>
    <p:extLst>
      <p:ext uri="{BB962C8B-B14F-4D97-AF65-F5344CB8AC3E}">
        <p14:creationId xmlns:p14="http://schemas.microsoft.com/office/powerpoint/2010/main" val="187011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198</Words>
  <Application>Microsoft Office PowerPoint</Application>
  <PresentationFormat>Grand écran</PresentationFormat>
  <Paragraphs>113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CADEAU Thomas</cp:lastModifiedBy>
  <cp:revision>81</cp:revision>
  <dcterms:created xsi:type="dcterms:W3CDTF">2020-01-29T13:02:59Z</dcterms:created>
  <dcterms:modified xsi:type="dcterms:W3CDTF">2020-03-13T11:07:42Z</dcterms:modified>
</cp:coreProperties>
</file>